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57" r:id="rId3"/>
    <p:sldId id="261" r:id="rId4"/>
    <p:sldId id="260" r:id="rId5"/>
    <p:sldId id="286" r:id="rId6"/>
    <p:sldId id="262" r:id="rId7"/>
    <p:sldId id="267" r:id="rId8"/>
    <p:sldId id="268" r:id="rId9"/>
    <p:sldId id="276" r:id="rId10"/>
  </p:sldIdLst>
  <p:sldSz cx="12192000" cy="6858000"/>
  <p:notesSz cx="6886575" cy="100187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915F4F-7DF5-E0D9-9521-7B2553518637}" name="Diego Alfie" initials="DA" userId="S::dalfie@argencons.onmicrosoft.com::c3d4a85c-6cee-44ac-963c-85625e4d78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Alfie" userId="c3d4a85c-6cee-44ac-963c-85625e4d785a" providerId="ADAL" clId="{3C1D1972-3020-4A4E-B313-8A3AA9535749}"/>
    <pc:docChg chg="delSld">
      <pc:chgData name="Diego Alfie" userId="c3d4a85c-6cee-44ac-963c-85625e4d785a" providerId="ADAL" clId="{3C1D1972-3020-4A4E-B313-8A3AA9535749}" dt="2025-03-20T21:25:03.703" v="0" actId="47"/>
      <pc:docMkLst>
        <pc:docMk/>
      </pc:docMkLst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3942910474" sldId="273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1141068485" sldId="274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1675538706" sldId="279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3731686468" sldId="280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2425449633" sldId="281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103209051" sldId="283"/>
        </pc:sldMkLst>
      </pc:sldChg>
      <pc:sldChg chg="del">
        <pc:chgData name="Diego Alfie" userId="c3d4a85c-6cee-44ac-963c-85625e4d785a" providerId="ADAL" clId="{3C1D1972-3020-4A4E-B313-8A3AA9535749}" dt="2025-03-20T21:25:03.703" v="0" actId="47"/>
        <pc:sldMkLst>
          <pc:docMk/>
          <pc:sldMk cId="1839126646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170AD-B344-C02D-607E-77477E50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AA03CC-D758-25F1-3777-6ACCC9E89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4EE8F-DC56-1498-227C-28BF2C9C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3F966-BA14-BCB6-FB6B-AC6E4E8C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39FA9-6119-2E74-67BF-7DB6F2B5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16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7A578-1624-E227-2BF0-D09958DA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93287E-C4DE-F105-08EB-3115CD7D4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DD7A7-85F0-FF79-5CD2-0E7B323C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AEF4FE-FFA5-8277-A627-6A1EAF35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32F49D-AE2D-5CD6-7E88-D571D94D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727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18259F-601A-3724-66EE-F6CE7D227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C6463F-3DD0-455B-3A3B-1F5F8C4F8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5465E-535D-6643-8523-5D24E48D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9128-816B-8806-E9DA-2A0EFB62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A0A79-F1C5-8854-98D4-B945AD65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05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98FB5-DA94-B622-DEB6-0BEF48F2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4D17B-16B0-4F8F-6E0F-7EDFF43E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1D862-CD2F-DC05-CA7C-DCDEFF17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8F51D1-39D4-5D42-35D0-5BF7ADA6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CC765-1924-38D9-55C6-2F97CC0D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54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BF922-E681-1F98-C29B-A0009DB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2EA77C-429D-5BD5-E489-BA2F250ED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33550-C558-658F-7EEF-8550B50E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66B3D7-1C6F-5BB0-F9FF-8C5361FF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449FA-CEF7-AEBD-85F4-915F8E6F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4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268E2-8325-832B-C16D-99044EC9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F86C9-01F9-6A69-732E-2025D4A63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D7EF9D-C426-809A-C330-F5F971743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A44D84-585E-F676-5EED-0A143EE9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5ED9F0-563A-1EF1-C2F5-1B46BD4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B7C464-350B-BE99-FFDE-3E626EC7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25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7C909-A0BF-62BE-500F-588304BA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FB1F71-48A3-4EA3-A8B4-E266C31E0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DC8282-D7F1-950B-9D3F-E70FFC64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93EA4F-C828-FCD6-C044-99D0093A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D0403E-384F-202B-27A1-A7CFBCC8F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9BE1F6-0EBA-F97C-B186-63F1890A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BE9E9E-8FF8-3420-9B8F-50BC4FA5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5B6579-D8F2-5D9A-3881-7ABC0A85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25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61E69-6899-AF49-4FFA-A299B30D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75D54B-A756-A01B-C68B-01FABADB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55F114-CEA7-6B90-23C9-DB5FAEDC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F5E731-A75C-DCF9-4AF1-F334DF1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73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F5D2F1-0DAD-574F-4141-673FD86A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53C11A-9F9C-B520-1001-C5BE859F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00E8DA-3569-2FE8-0D22-8D4E3002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28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F1F9-0DDD-4378-1E71-30718EE4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E4A35-ADA8-F9F0-062A-40D2EAB1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DCC8C7-E1FA-CE12-12FB-B24D5FF43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9E8BDD-F270-FD9C-F2AE-F63FA00F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C615B-D309-7449-DD48-272D83AF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B75F50-DC9B-277E-DB07-BEE05D77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75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80C6C-1010-8FC7-8064-DB13A7BA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6DEDC2-6F92-D5ED-95FB-E5F17A336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9DC87C-64B6-8969-8B34-0B7B976F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30626A-7F50-5047-D57B-2D8F54EB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9A65C-ECD9-9C7D-F9FA-948CF2B2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B12CB7-6745-6170-9A99-37EF573E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64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270554-D35F-C81F-9F43-28F4E9D1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05DC59-33AE-A3C2-1DCD-5035CFE1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8F175-884E-99B9-BDB9-776BDF2C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F9748-75FE-4E4D-B339-A80DD3A71275}" type="datetimeFigureOut">
              <a:rPr lang="es-AR" smtClean="0"/>
              <a:t>20/3/2025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E2D79-4E21-C815-6D57-30545CB4E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40CD8-B3BA-883D-B1BC-74FB9A07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8DCA5-FBE6-2B4D-8712-81E8B29540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0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gencons-my.sharepoint.com/personal/dalfie_argencons_onmicrosoft_com/Documents/Escritorio/EN%20CURSO/BAJO%20BELGRANO/ASAMBLEAS/2025-03-21%20-%20ASAMBLEA/QBB%20-%20Video%20Asamblea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9B3950-F583-E600-A63F-1FDBC5FE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44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C39746-891F-D587-AE52-827A2A31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102"/>
            <a:ext cx="12192000" cy="7476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DC1A66C-3309-86FB-6141-A645B466D36C}"/>
              </a:ext>
            </a:extLst>
          </p:cNvPr>
          <p:cNvSpPr txBox="1"/>
          <p:nvPr/>
        </p:nvSpPr>
        <p:spPr>
          <a:xfrm>
            <a:off x="1047750" y="48347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E37649-122D-EBB1-1953-AF31CB8259B7}"/>
              </a:ext>
            </a:extLst>
          </p:cNvPr>
          <p:cNvSpPr txBox="1"/>
          <p:nvPr/>
        </p:nvSpPr>
        <p:spPr>
          <a:xfrm>
            <a:off x="1117600" y="1379472"/>
            <a:ext cx="562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ESTADO ACTUAL DEL PROYECTO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7EB2A7-E29B-9FED-71B4-1A8409C28B37}"/>
              </a:ext>
            </a:extLst>
          </p:cNvPr>
          <p:cNvSpPr txBox="1"/>
          <p:nvPr/>
        </p:nvSpPr>
        <p:spPr>
          <a:xfrm>
            <a:off x="4629909" y="3099100"/>
            <a:ext cx="231699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pic>
        <p:nvPicPr>
          <p:cNvPr id="9" name="Imagen 8">
            <a:hlinkClick r:id="rId3"/>
            <a:extLst>
              <a:ext uri="{FF2B5EF4-FFF2-40B4-BE49-F238E27FC236}">
                <a16:creationId xmlns:a16="http://schemas.microsoft.com/office/drawing/2014/main" id="{992BD321-C6B5-7ADB-D788-46B6C2FC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372" y="1985353"/>
            <a:ext cx="7078063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4AAD-2E16-F1AD-CCCA-B407C914B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607C3A-2754-591F-08BE-85A978AF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1" t="13844" r="8874"/>
          <a:stretch/>
        </p:blipFill>
        <p:spPr>
          <a:xfrm>
            <a:off x="212940" y="1470024"/>
            <a:ext cx="5776585" cy="3599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1DD698-BB22-03EB-435F-1780FBD1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CA00A6-D286-A133-9E49-7138207E0F77}"/>
              </a:ext>
            </a:extLst>
          </p:cNvPr>
          <p:cNvSpPr txBox="1"/>
          <p:nvPr/>
        </p:nvSpPr>
        <p:spPr>
          <a:xfrm>
            <a:off x="500063" y="442913"/>
            <a:ext cx="55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E2FC66-D476-0CD5-9A49-EF989B3B26DE}"/>
              </a:ext>
            </a:extLst>
          </p:cNvPr>
          <p:cNvSpPr txBox="1"/>
          <p:nvPr/>
        </p:nvSpPr>
        <p:spPr>
          <a:xfrm>
            <a:off x="2762511" y="5286068"/>
            <a:ext cx="10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Miñones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D507A5-2503-E39A-BE4D-C7A6A81F8A6E}"/>
              </a:ext>
            </a:extLst>
          </p:cNvPr>
          <p:cNvSpPr txBox="1"/>
          <p:nvPr/>
        </p:nvSpPr>
        <p:spPr>
          <a:xfrm>
            <a:off x="8072401" y="5282199"/>
            <a:ext cx="193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Blanco Encalada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B4736F6-3486-93DF-BDE6-7C93FC83C9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85" t="14211" r="4118"/>
          <a:stretch/>
        </p:blipFill>
        <p:spPr>
          <a:xfrm>
            <a:off x="6202472" y="1475281"/>
            <a:ext cx="57765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DA48C-26A1-22B0-D988-C83E035C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8E9C26-6DFA-3EB0-5B35-4AE9859D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78F376-4D5D-DAAD-ACB6-9AB45A059EA6}"/>
              </a:ext>
            </a:extLst>
          </p:cNvPr>
          <p:cNvSpPr txBox="1"/>
          <p:nvPr/>
        </p:nvSpPr>
        <p:spPr>
          <a:xfrm>
            <a:off x="863600" y="572570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67A788-F49A-26E3-ECF7-1F2A1B2BE97A}"/>
              </a:ext>
            </a:extLst>
          </p:cNvPr>
          <p:cNvSpPr txBox="1"/>
          <p:nvPr/>
        </p:nvSpPr>
        <p:spPr>
          <a:xfrm>
            <a:off x="2703677" y="5382314"/>
            <a:ext cx="12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Migueletes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C6D507-D74E-4D45-5109-C1225EFF7FF8}"/>
              </a:ext>
            </a:extLst>
          </p:cNvPr>
          <p:cNvSpPr txBox="1"/>
          <p:nvPr/>
        </p:nvSpPr>
        <p:spPr>
          <a:xfrm>
            <a:off x="8193941" y="5382314"/>
            <a:ext cx="12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Monroe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494E07-4F9F-98CE-366B-0A3B0C4C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58" y="1364421"/>
            <a:ext cx="5799710" cy="36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57B85C-17B9-B406-F648-55DAC54D0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32" y="1359794"/>
            <a:ext cx="579189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54C0-DF6A-098B-060A-62D2DB46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43E886-C972-02C3-6EFE-9037B9E7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35DB60F-2A20-CF6A-552F-616C45691CBA}"/>
              </a:ext>
            </a:extLst>
          </p:cNvPr>
          <p:cNvSpPr txBox="1"/>
          <p:nvPr/>
        </p:nvSpPr>
        <p:spPr>
          <a:xfrm>
            <a:off x="500063" y="442913"/>
            <a:ext cx="55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pic>
        <p:nvPicPr>
          <p:cNvPr id="7" name="Imagen 6" descr="Un puente arriba de un edificio&#10;&#10;El contenido generado por IA puede ser incorrecto.">
            <a:extLst>
              <a:ext uri="{FF2B5EF4-FFF2-40B4-BE49-F238E27FC236}">
                <a16:creationId xmlns:a16="http://schemas.microsoft.com/office/drawing/2014/main" id="{2293C7D2-33B8-789F-15D0-2046B73AA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65" y="991528"/>
            <a:ext cx="6508269" cy="48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55C3-935F-0844-1C79-D4334341C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9CEFE1-A3A2-4EEC-F33D-883D21F0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D73E4E-0C9E-A871-E871-0446DDAB5128}"/>
              </a:ext>
            </a:extLst>
          </p:cNvPr>
          <p:cNvSpPr txBox="1"/>
          <p:nvPr/>
        </p:nvSpPr>
        <p:spPr>
          <a:xfrm>
            <a:off x="711200" y="469900"/>
            <a:ext cx="500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8D9452-21A1-9551-C089-5A38C17684C2}"/>
              </a:ext>
            </a:extLst>
          </p:cNvPr>
          <p:cNvSpPr txBox="1"/>
          <p:nvPr/>
        </p:nvSpPr>
        <p:spPr>
          <a:xfrm>
            <a:off x="711200" y="13081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AVANCE DEL PROYECTO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C598044-1D1E-FABA-1179-7EA457A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997402"/>
            <a:ext cx="11520000" cy="28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A4AD9-4D20-2E39-C48E-6937272F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21FE78-3C4F-EDF9-683F-EF2D0989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E69591-D745-4E4D-42A1-664D344BF5B9}"/>
              </a:ext>
            </a:extLst>
          </p:cNvPr>
          <p:cNvSpPr txBox="1"/>
          <p:nvPr/>
        </p:nvSpPr>
        <p:spPr>
          <a:xfrm>
            <a:off x="558800" y="4191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8F2140-4668-152F-E13D-EA95AC12748D}"/>
              </a:ext>
            </a:extLst>
          </p:cNvPr>
          <p:cNvSpPr txBox="1"/>
          <p:nvPr/>
        </p:nvSpPr>
        <p:spPr>
          <a:xfrm>
            <a:off x="3056216" y="1009274"/>
            <a:ext cx="58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CONTRATACIONES AL 28/2/2025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9BFD88-36F7-FA9A-DCF8-796BDF1091E9}"/>
              </a:ext>
            </a:extLst>
          </p:cNvPr>
          <p:cNvSpPr txBox="1"/>
          <p:nvPr/>
        </p:nvSpPr>
        <p:spPr>
          <a:xfrm>
            <a:off x="1280009" y="1764254"/>
            <a:ext cx="47226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Contratista Principal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Provisión y montaje carpinterías exteriores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Provisión y montaje ascensores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Instalación </a:t>
            </a:r>
            <a:r>
              <a:rPr lang="es-AR" dirty="0" err="1"/>
              <a:t>Termomecánica</a:t>
            </a:r>
            <a:endParaRPr lang="es-A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A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Provisión equipos Aire Acondicionado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Obras externas de nexo servicios públicos</a:t>
            </a:r>
          </a:p>
          <a:p>
            <a:pPr marL="285750" indent="-285750">
              <a:buFontTx/>
              <a:buChar char="-"/>
            </a:pPr>
            <a:endParaRPr lang="es-AR" dirty="0"/>
          </a:p>
          <a:p>
            <a:pPr marL="285750" indent="-285750">
              <a:buFontTx/>
              <a:buChar char="-"/>
            </a:pP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3380B9-1262-275E-1C7C-E6E1507C09BF}"/>
              </a:ext>
            </a:extLst>
          </p:cNvPr>
          <p:cNvSpPr txBox="1"/>
          <p:nvPr/>
        </p:nvSpPr>
        <p:spPr>
          <a:xfrm>
            <a:off x="7191935" y="1764254"/>
            <a:ext cx="3707800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Constructora Sudamericana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err="1"/>
              <a:t>Tecnoperfiles</a:t>
            </a:r>
            <a:endParaRPr lang="es-A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Hyundai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Aclimatar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err="1"/>
              <a:t>Passair</a:t>
            </a:r>
            <a:endParaRPr lang="es-A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/>
              <a:t>Samsung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err="1"/>
              <a:t>Gulma</a:t>
            </a: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8FD7B7-E5D0-9607-01EB-2DF5FBB3EC97}"/>
              </a:ext>
            </a:extLst>
          </p:cNvPr>
          <p:cNvSpPr txBox="1"/>
          <p:nvPr/>
        </p:nvSpPr>
        <p:spPr>
          <a:xfrm>
            <a:off x="710005" y="5292762"/>
            <a:ext cx="109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Nota: Los montos de las contrataciones se mantienen dentro de los valores estimados y en conjunto totalizan aprox. el 70% del total del costo de construcción estimado.</a:t>
            </a:r>
          </a:p>
        </p:txBody>
      </p:sp>
    </p:spTree>
    <p:extLst>
      <p:ext uri="{BB962C8B-B14F-4D97-AF65-F5344CB8AC3E}">
        <p14:creationId xmlns:p14="http://schemas.microsoft.com/office/powerpoint/2010/main" val="190683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E5930-F88B-3268-5D8A-4711E2672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89A80A-AF50-611A-DB52-08E371FD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763"/>
            <a:ext cx="12192000" cy="757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1EFB62-D000-C82E-271A-69C458346A71}"/>
              </a:ext>
            </a:extLst>
          </p:cNvPr>
          <p:cNvSpPr txBox="1"/>
          <p:nvPr/>
        </p:nvSpPr>
        <p:spPr>
          <a:xfrm>
            <a:off x="584200" y="444500"/>
            <a:ext cx="631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QBB – Asamblea Fiduciantes (21-3-2025)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210FC8-AA05-A293-9889-AB01D2A71828}"/>
              </a:ext>
            </a:extLst>
          </p:cNvPr>
          <p:cNvSpPr txBox="1"/>
          <p:nvPr/>
        </p:nvSpPr>
        <p:spPr>
          <a:xfrm>
            <a:off x="2056578" y="10807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INVERSIÓN REALIZADA AL 28/02/2025</a:t>
            </a:r>
          </a:p>
          <a:p>
            <a:pPr algn="ctr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(Anexo N°4 Contrato de Fideicomiso Dic. 2021)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8BA4D9-AE33-1E08-5825-81A73C739649}"/>
              </a:ext>
            </a:extLst>
          </p:cNvPr>
          <p:cNvSpPr txBox="1"/>
          <p:nvPr/>
        </p:nvSpPr>
        <p:spPr>
          <a:xfrm>
            <a:off x="2070922" y="2722198"/>
            <a:ext cx="3338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DÓLARES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PESOS</a:t>
            </a:r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6E3BE1-AEAF-BA4F-D326-6633E21FAA47}"/>
              </a:ext>
            </a:extLst>
          </p:cNvPr>
          <p:cNvSpPr txBox="1"/>
          <p:nvPr/>
        </p:nvSpPr>
        <p:spPr>
          <a:xfrm>
            <a:off x="6219712" y="2055454"/>
            <a:ext cx="421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Total Estimado	     Total Invertido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6D99C3-427F-4436-D142-5D2B3285C136}"/>
              </a:ext>
            </a:extLst>
          </p:cNvPr>
          <p:cNvSpPr txBox="1"/>
          <p:nvPr/>
        </p:nvSpPr>
        <p:spPr>
          <a:xfrm>
            <a:off x="6219712" y="2804688"/>
            <a:ext cx="421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  U$S 5.420.187	     U$S 5.130.346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314CF5-5833-F339-E223-97E93142F1EB}"/>
              </a:ext>
            </a:extLst>
          </p:cNvPr>
          <p:cNvSpPr txBox="1"/>
          <p:nvPr/>
        </p:nvSpPr>
        <p:spPr>
          <a:xfrm>
            <a:off x="6219711" y="3553922"/>
            <a:ext cx="40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$ 9.658.773.828	     $ 1.076.708.131</a:t>
            </a:r>
          </a:p>
        </p:txBody>
      </p:sp>
    </p:spTree>
    <p:extLst>
      <p:ext uri="{BB962C8B-B14F-4D97-AF65-F5344CB8AC3E}">
        <p14:creationId xmlns:p14="http://schemas.microsoft.com/office/powerpoint/2010/main" val="99182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35E6A-B750-F155-F8D3-DBA21117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48B569-87B1-0F6D-3FFF-CA64E3AC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6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168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Del Carril</dc:creator>
  <cp:lastModifiedBy>Diego Alfie</cp:lastModifiedBy>
  <cp:revision>15</cp:revision>
  <cp:lastPrinted>2025-03-20T16:05:53Z</cp:lastPrinted>
  <dcterms:created xsi:type="dcterms:W3CDTF">2025-02-26T13:43:12Z</dcterms:created>
  <dcterms:modified xsi:type="dcterms:W3CDTF">2025-03-20T21:25:05Z</dcterms:modified>
</cp:coreProperties>
</file>